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9djH+jia119KpUI2xnqHYffgN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7"/>
  </p:normalViewPr>
  <p:slideViewPr>
    <p:cSldViewPr snapToGrid="0">
      <p:cViewPr varScale="1">
        <p:scale>
          <a:sx n="144" d="100"/>
          <a:sy n="144" d="100"/>
        </p:scale>
        <p:origin x="7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0114bae6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60114bae6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D1D2D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#RespectTheData</a:t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KEEP TO 20 SECS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attributes are a lo-fi yet richly textured sound, ample use of atmospheric synths, occasional samples from indie music and thoughtful, often dark, philosophical lyrics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SHOULD BE MAX 25 SECS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Re-record when bring from slides to ppt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MAybe do 2 examples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ff26468a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5ff26468a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Play input song. 5-7 sec &gt;.   App demo.  &gt;.  Play output song 5-7 sec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Transition: “As we can notice the similar audio sounds in X, Y, Z way between the songs”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313259" y="457201"/>
            <a:ext cx="6507167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313259" y="2914650"/>
            <a:ext cx="6507167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1575"/>
              <a:buNone/>
              <a:defRPr sz="1575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5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856059" y="1200150"/>
            <a:ext cx="4000501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sz="21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>
            <a:spLocks noGrp="1"/>
          </p:cNvSpPr>
          <p:nvPr>
            <p:ph type="pic" idx="2"/>
          </p:nvPr>
        </p:nvSpPr>
        <p:spPr>
          <a:xfrm>
            <a:off x="5575300" y="-13716"/>
            <a:ext cx="2457449" cy="517779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1"/>
          </p:nvPr>
        </p:nvSpPr>
        <p:spPr>
          <a:xfrm>
            <a:off x="856059" y="2228850"/>
            <a:ext cx="40005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None/>
              <a:defRPr sz="1350"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4799409" y="4412457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3829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8056960" y="4412457"/>
            <a:ext cx="24192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856060" y="3549649"/>
            <a:ext cx="74295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  <a:defRPr sz="1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>
            <a:spLocks noGrp="1"/>
          </p:cNvSpPr>
          <p:nvPr>
            <p:ph type="pic" idx="2"/>
          </p:nvPr>
        </p:nvSpPr>
        <p:spPr>
          <a:xfrm>
            <a:off x="1484709" y="699084"/>
            <a:ext cx="6169458" cy="2373732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body" idx="1"/>
          </p:nvPr>
        </p:nvSpPr>
        <p:spPr>
          <a:xfrm>
            <a:off x="856060" y="3974702"/>
            <a:ext cx="7429500" cy="37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SzPts val="1050"/>
              <a:buNone/>
              <a:defRPr sz="1050"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dt" idx="10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sldNum" idx="12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/>
          <p:cNvSpPr txBox="1">
            <a:spLocks noGrp="1"/>
          </p:cNvSpPr>
          <p:nvPr>
            <p:ph type="title"/>
          </p:nvPr>
        </p:nvSpPr>
        <p:spPr>
          <a:xfrm>
            <a:off x="856060" y="457201"/>
            <a:ext cx="7429499" cy="234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050"/>
              <a:buNone/>
              <a:defRPr sz="10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dt" idx="10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sldNum" idx="12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7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7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7"/>
          <p:cNvSpPr txBox="1"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7"/>
          <p:cNvSpPr txBox="1">
            <a:spLocks noGrp="1"/>
          </p:cNvSpPr>
          <p:nvPr>
            <p:ph type="body" idx="1"/>
          </p:nvPr>
        </p:nvSpPr>
        <p:spPr>
          <a:xfrm>
            <a:off x="1256109" y="2514600"/>
            <a:ext cx="6629402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Century Gothic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5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Font typeface="Century Gothic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body" idx="2"/>
          </p:nvPr>
        </p:nvSpPr>
        <p:spPr>
          <a:xfrm>
            <a:off x="856058" y="3257550"/>
            <a:ext cx="7429500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dt" idx="10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sldNum" idx="12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8"/>
          <p:cNvSpPr txBox="1">
            <a:spLocks noGrp="1"/>
          </p:cNvSpPr>
          <p:nvPr>
            <p:ph type="title"/>
          </p:nvPr>
        </p:nvSpPr>
        <p:spPr>
          <a:xfrm>
            <a:off x="856059" y="2481436"/>
            <a:ext cx="74295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8"/>
          <p:cNvSpPr txBox="1">
            <a:spLocks noGrp="1"/>
          </p:cNvSpPr>
          <p:nvPr>
            <p:ph type="body" idx="1"/>
          </p:nvPr>
        </p:nvSpPr>
        <p:spPr>
          <a:xfrm>
            <a:off x="856058" y="3583036"/>
            <a:ext cx="7429501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8"/>
          <p:cNvSpPr txBox="1">
            <a:spLocks noGrp="1"/>
          </p:cNvSpPr>
          <p:nvPr>
            <p:ph type="dt" idx="10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sldNum" idx="12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9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9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9"/>
          <p:cNvSpPr txBox="1"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1"/>
          </p:nvPr>
        </p:nvSpPr>
        <p:spPr>
          <a:xfrm>
            <a:off x="856059" y="2914650"/>
            <a:ext cx="74295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2"/>
          </p:nvPr>
        </p:nvSpPr>
        <p:spPr>
          <a:xfrm>
            <a:off x="856058" y="3581400"/>
            <a:ext cx="74295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050"/>
              <a:buNone/>
              <a:defRPr sz="10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dt" idx="10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sldNum" idx="12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0"/>
          <p:cNvSpPr txBox="1">
            <a:spLocks noGrp="1"/>
          </p:cNvSpPr>
          <p:nvPr>
            <p:ph type="title"/>
          </p:nvPr>
        </p:nvSpPr>
        <p:spPr>
          <a:xfrm>
            <a:off x="856060" y="457201"/>
            <a:ext cx="7429499" cy="20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body" idx="1"/>
          </p:nvPr>
        </p:nvSpPr>
        <p:spPr>
          <a:xfrm>
            <a:off x="856059" y="2628900"/>
            <a:ext cx="74295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  <a:defRPr sz="21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body" idx="2"/>
          </p:nvPr>
        </p:nvSpPr>
        <p:spPr>
          <a:xfrm>
            <a:off x="856058" y="3257550"/>
            <a:ext cx="7429500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050"/>
              <a:buNone/>
              <a:defRPr sz="10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dt" idx="10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0"/>
          <p:cNvSpPr txBox="1">
            <a:spLocks noGrp="1"/>
          </p:cNvSpPr>
          <p:nvPr>
            <p:ph type="sldNum" idx="12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1"/>
          <p:cNvSpPr txBox="1">
            <a:spLocks noGrp="1"/>
          </p:cNvSpPr>
          <p:nvPr>
            <p:ph type="body" idx="1"/>
          </p:nvPr>
        </p:nvSpPr>
        <p:spPr>
          <a:xfrm rot="5400000">
            <a:off x="3399235" y="-542924"/>
            <a:ext cx="2343151" cy="74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31"/>
          <p:cNvSpPr txBox="1">
            <a:spLocks noGrp="1"/>
          </p:cNvSpPr>
          <p:nvPr>
            <p:ph type="dt" idx="10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 rot="5400000">
            <a:off x="5513516" y="1571358"/>
            <a:ext cx="3886201" cy="165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 rot="5400000">
            <a:off x="1741884" y="-428625"/>
            <a:ext cx="3886200" cy="565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dt" idx="10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sldNum" idx="12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dt" idx="10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1"/>
          </p:nvPr>
        </p:nvSpPr>
        <p:spPr>
          <a:xfrm>
            <a:off x="856060" y="2000250"/>
            <a:ext cx="7429499" cy="2343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dt" idx="10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sldNum" idx="12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>
            <a:spLocks noGrp="1"/>
          </p:cNvSpPr>
          <p:nvPr>
            <p:ph type="title"/>
          </p:nvPr>
        </p:nvSpPr>
        <p:spPr>
          <a:xfrm>
            <a:off x="1313260" y="2481436"/>
            <a:ext cx="65151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sz="3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body" idx="1"/>
          </p:nvPr>
        </p:nvSpPr>
        <p:spPr>
          <a:xfrm>
            <a:off x="1313259" y="3583036"/>
            <a:ext cx="6515101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050"/>
              <a:buNone/>
              <a:defRPr sz="10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dt" idx="10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1"/>
          </p:nvPr>
        </p:nvSpPr>
        <p:spPr>
          <a:xfrm>
            <a:off x="856059" y="2000250"/>
            <a:ext cx="3657600" cy="2343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•"/>
              <a:defRPr sz="1350"/>
            </a:lvl1pPr>
            <a:lvl2pPr marL="914400" lvl="1" indent="-304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29527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Char char="•"/>
              <a:defRPr sz="1050"/>
            </a:lvl3pPr>
            <a:lvl4pPr marL="1828800" lvl="3" indent="-2857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body" idx="2"/>
          </p:nvPr>
        </p:nvSpPr>
        <p:spPr>
          <a:xfrm>
            <a:off x="4627959" y="2000250"/>
            <a:ext cx="3657600" cy="234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•"/>
              <a:defRPr sz="1350"/>
            </a:lvl1pPr>
            <a:lvl2pPr marL="914400" lvl="1" indent="-304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29527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Char char="•"/>
              <a:defRPr sz="1050"/>
            </a:lvl3pPr>
            <a:lvl4pPr marL="1828800" lvl="3" indent="-2857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dt" idx="10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sldNum" idx="12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body" idx="1"/>
          </p:nvPr>
        </p:nvSpPr>
        <p:spPr>
          <a:xfrm>
            <a:off x="1071961" y="1993900"/>
            <a:ext cx="3441698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  <a:defRPr sz="2100" b="0"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body" idx="2"/>
          </p:nvPr>
        </p:nvSpPr>
        <p:spPr>
          <a:xfrm>
            <a:off x="856059" y="2432447"/>
            <a:ext cx="3657600" cy="191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•"/>
              <a:defRPr sz="1350"/>
            </a:lvl1pPr>
            <a:lvl2pPr marL="914400" lvl="1" indent="-304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29527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Char char="•"/>
              <a:defRPr sz="1050"/>
            </a:lvl3pPr>
            <a:lvl4pPr marL="1828800" lvl="3" indent="-2857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3"/>
          </p:nvPr>
        </p:nvSpPr>
        <p:spPr>
          <a:xfrm>
            <a:off x="4832350" y="2000250"/>
            <a:ext cx="345321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  <a:defRPr sz="2100" b="0"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4"/>
          </p:nvPr>
        </p:nvSpPr>
        <p:spPr>
          <a:xfrm>
            <a:off x="4627959" y="2432447"/>
            <a:ext cx="3657601" cy="191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•"/>
              <a:defRPr sz="1350"/>
            </a:lvl1pPr>
            <a:lvl2pPr marL="914400" lvl="1" indent="-304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29527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Char char="•"/>
              <a:defRPr sz="1050"/>
            </a:lvl3pPr>
            <a:lvl4pPr marL="1828800" lvl="3" indent="-2857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dt" idx="10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sldNum" idx="12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856059" y="1200150"/>
            <a:ext cx="2661841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  <a:defRPr sz="1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3827859" y="457201"/>
            <a:ext cx="4457701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/>
            </a:lvl1pPr>
            <a:lvl2pPr marL="914400" lvl="1" indent="-31432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50"/>
              <a:buChar char="•"/>
              <a:defRPr sz="1350"/>
            </a:lvl2pPr>
            <a:lvl3pPr marL="1371600" lvl="2" indent="-304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29527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Char char="•"/>
              <a:defRPr sz="1050"/>
            </a:lvl4pPr>
            <a:lvl5pPr marL="2286000" lvl="4" indent="-29527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Char char="•"/>
              <a:defRPr sz="1050"/>
            </a:lvl5pPr>
            <a:lvl6pPr marL="2743200" lvl="5" indent="-29527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Char char="•"/>
              <a:defRPr sz="1050"/>
            </a:lvl6pPr>
            <a:lvl7pPr marL="3200400" lvl="6" indent="-29527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Char char="•"/>
              <a:defRPr sz="1050"/>
            </a:lvl7pPr>
            <a:lvl8pPr marL="3657600" lvl="7" indent="-29527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Char char="•"/>
              <a:defRPr sz="1050"/>
            </a:lvl8pPr>
            <a:lvl9pPr marL="4114800" lvl="8" indent="-295275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050"/>
              <a:buChar char="•"/>
              <a:defRPr sz="1050"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2"/>
          </p:nvPr>
        </p:nvSpPr>
        <p:spPr>
          <a:xfrm>
            <a:off x="856059" y="2228850"/>
            <a:ext cx="266184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56060" y="2000250"/>
            <a:ext cx="7429499" cy="2343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4325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sz="105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5275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sz="105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audio" Target="NULL" TargetMode="External"/><Relationship Id="rId7" Type="http://schemas.openxmlformats.org/officeDocument/2006/relationships/notesSlide" Target="../notesSlides/notesSlide9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slideLayout" Target="../slideLayouts/slideLayout2.xml"/><Relationship Id="rId5" Type="http://schemas.microsoft.com/office/2007/relationships/media" Target="../media/media4.mp3"/><Relationship Id="rId4" Type="http://schemas.microsoft.com/office/2007/relationships/media" Target="../media/media3.mp3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0114bae66_0_1"/>
          <p:cNvSpPr txBox="1">
            <a:spLocks noGrp="1"/>
          </p:cNvSpPr>
          <p:nvPr>
            <p:ph type="ctrTitle"/>
          </p:nvPr>
        </p:nvSpPr>
        <p:spPr>
          <a:xfrm>
            <a:off x="1313259" y="457201"/>
            <a:ext cx="65073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"/>
              <a:t>ALTERNATIVE R&amp;B FOR ME: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"/>
              <a:t>A SONG RECOMMENDATION SYSTEM</a:t>
            </a:r>
            <a:endParaRPr/>
          </a:p>
        </p:txBody>
      </p:sp>
      <p:sp>
        <p:nvSpPr>
          <p:cNvPr id="133" name="Google Shape;133;g60114bae66_0_1"/>
          <p:cNvSpPr txBox="1">
            <a:spLocks noGrp="1"/>
          </p:cNvSpPr>
          <p:nvPr>
            <p:ph type="subTitle" idx="1"/>
          </p:nvPr>
        </p:nvSpPr>
        <p:spPr>
          <a:xfrm>
            <a:off x="1313259" y="2914650"/>
            <a:ext cx="6507300" cy="1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2400"/>
              <a:t>Danielo Bennett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75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"/>
          <p:cNvSpPr txBox="1">
            <a:spLocks noGrp="1"/>
          </p:cNvSpPr>
          <p:nvPr>
            <p:ph type="title" idx="4294967295"/>
          </p:nvPr>
        </p:nvSpPr>
        <p:spPr>
          <a:xfrm>
            <a:off x="546424" y="50206"/>
            <a:ext cx="7505700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en"/>
              <a:t>THANK YOU! </a:t>
            </a:r>
            <a:endParaRPr/>
          </a:p>
        </p:txBody>
      </p:sp>
      <p:pic>
        <p:nvPicPr>
          <p:cNvPr id="222" name="Google Shape;22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5963" y="3149576"/>
            <a:ext cx="878875" cy="87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1"/>
          <p:cNvSpPr txBox="1"/>
          <p:nvPr/>
        </p:nvSpPr>
        <p:spPr>
          <a:xfrm>
            <a:off x="4679950" y="1193800"/>
            <a:ext cx="4540250" cy="2834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 b="0" i="0" u="none" strike="noStrike" cap="none">
                <a:solidFill>
                  <a:srgbClr val="D1D2D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Danielo.Bennett1@gmail.com</a:t>
            </a:r>
            <a:endParaRPr sz="1500" b="0" i="0" u="none" strike="noStrike" cap="none">
              <a:solidFill>
                <a:srgbClr val="D1D2D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in/Danielo-bennett</a:t>
            </a:r>
            <a:endParaRPr sz="1500" b="0" i="0" u="none" strike="noStrike" cap="small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Danielo-B</a:t>
            </a:r>
            <a:endParaRPr sz="1500" b="0" i="0" u="none" strike="noStrike" cap="small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4" name="Google Shape;224;p11" descr="Image result for linkedin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0399" y="2046575"/>
            <a:ext cx="878875" cy="8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1" descr="Image result for gmail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53051" y="1050403"/>
            <a:ext cx="1013572" cy="766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7268" y="647711"/>
            <a:ext cx="2442633" cy="36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1"/>
          <p:cNvSpPr txBox="1"/>
          <p:nvPr/>
        </p:nvSpPr>
        <p:spPr>
          <a:xfrm>
            <a:off x="9144000" y="4100150"/>
            <a:ext cx="25938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11"/>
          <p:cNvSpPr txBox="1"/>
          <p:nvPr/>
        </p:nvSpPr>
        <p:spPr>
          <a:xfrm>
            <a:off x="3618750" y="4598600"/>
            <a:ext cx="19065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D1D2D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#RespectTheData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"/>
              <a:t>APPENDIX </a:t>
            </a:r>
            <a:endParaRPr/>
          </a:p>
        </p:txBody>
      </p:sp>
      <p:sp>
        <p:nvSpPr>
          <p:cNvPr id="234" name="Google Shape;234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"/>
              <a:t>WHAT IS ALTERNATIVE R&amp;B?</a:t>
            </a:r>
            <a:endParaRPr/>
          </a:p>
        </p:txBody>
      </p:sp>
      <p:sp>
        <p:nvSpPr>
          <p:cNvPr id="139" name="Google Shape;139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29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A catch all genre that including influences from electronic, ambient and alternative indie music, as well as dubstep and some hip-hop and applies them to the themes of contemporary r&amp;b.</a:t>
            </a:r>
            <a:endParaRPr sz="1800"/>
          </a:p>
        </p:txBody>
      </p:sp>
      <p:pic>
        <p:nvPicPr>
          <p:cNvPr id="140" name="Google Shape;14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6163" y="2571750"/>
            <a:ext cx="160972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4713" y="2571750"/>
            <a:ext cx="160972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70438" y="2571750"/>
            <a:ext cx="1609725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"/>
          <p:cNvSpPr txBox="1"/>
          <p:nvPr/>
        </p:nvSpPr>
        <p:spPr>
          <a:xfrm>
            <a:off x="1003925" y="4451600"/>
            <a:ext cx="16098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Weeknd</a:t>
            </a:r>
            <a:endParaRPr sz="1500" b="0" i="0" u="none" strike="noStrike" cap="small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2"/>
          <p:cNvSpPr txBox="1"/>
          <p:nvPr/>
        </p:nvSpPr>
        <p:spPr>
          <a:xfrm>
            <a:off x="3881101" y="4467350"/>
            <a:ext cx="1609724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Majid Jordan</a:t>
            </a:r>
            <a:endParaRPr sz="1500" b="0" i="0" u="none" strike="noStrike" cap="small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2"/>
          <p:cNvSpPr txBox="1"/>
          <p:nvPr/>
        </p:nvSpPr>
        <p:spPr>
          <a:xfrm>
            <a:off x="7066825" y="4468275"/>
            <a:ext cx="12969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Jorja Smith</a:t>
            </a:r>
            <a:endParaRPr sz="1500" b="0" i="0" u="none" strike="noStrike" cap="small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"/>
              <a:t>WHY BUILD A RECOMMENDATION SYSTEM?</a:t>
            </a:r>
            <a:endParaRPr/>
          </a:p>
        </p:txBody>
      </p:sp>
      <p:sp>
        <p:nvSpPr>
          <p:cNvPr id="151" name="Google Shape;151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2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Alternative-r&amp;b can be a very varied genre making it difficult to navigate when you know what kind of songs you like.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Across the board, artists rarely sound the same &amp; even songs by a single artist can differ in sounds and styles.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800" b="1"/>
              <a:t>Purpose of project</a:t>
            </a:r>
            <a:r>
              <a:rPr lang="en" sz="1800"/>
              <a:t>: Create a recommendation system that recommends songs from the genre based on either lyrical similarity OR audio signal similarity.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152" name="Google Shape;15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4575" y="3395875"/>
            <a:ext cx="1553300" cy="15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125" y="3395875"/>
            <a:ext cx="1553300" cy="15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0275" y="3395875"/>
            <a:ext cx="1553300" cy="15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87425" y="3395875"/>
            <a:ext cx="1553300" cy="15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"/>
              <a:t>METHODOLOGY - LYRICAL</a:t>
            </a:r>
            <a:endParaRPr/>
          </a:p>
        </p:txBody>
      </p:sp>
      <p:pic>
        <p:nvPicPr>
          <p:cNvPr id="161" name="Google Shape;16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369" y="1641714"/>
            <a:ext cx="1478877" cy="77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"/>
          <p:cNvSpPr txBox="1"/>
          <p:nvPr/>
        </p:nvSpPr>
        <p:spPr>
          <a:xfrm>
            <a:off x="133432" y="1143814"/>
            <a:ext cx="2218518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Acquisition</a:t>
            </a:r>
            <a:endParaRPr sz="1500" b="0" i="0" u="none" strike="noStrike" cap="small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1"/>
          <p:cNvSpPr txBox="1"/>
          <p:nvPr/>
        </p:nvSpPr>
        <p:spPr>
          <a:xfrm>
            <a:off x="2476451" y="947236"/>
            <a:ext cx="1830479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Cleaning &amp; Transforming</a:t>
            </a:r>
            <a:endParaRPr sz="1500" b="0" i="0" u="none" strike="noStrike" cap="small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Google Shape;164;p1"/>
          <p:cNvSpPr txBox="1"/>
          <p:nvPr/>
        </p:nvSpPr>
        <p:spPr>
          <a:xfrm>
            <a:off x="4837071" y="1119746"/>
            <a:ext cx="14727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Modeling</a:t>
            </a:r>
            <a:endParaRPr sz="1500" b="0" i="0" u="none" strike="noStrike" cap="small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1"/>
          <p:cNvSpPr txBox="1"/>
          <p:nvPr/>
        </p:nvSpPr>
        <p:spPr>
          <a:xfrm>
            <a:off x="7044975" y="1119746"/>
            <a:ext cx="2054400" cy="1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Productionization</a:t>
            </a:r>
            <a:endParaRPr sz="1500" b="0" i="0" u="none" strike="noStrike" cap="small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2316" y="1641714"/>
            <a:ext cx="1617455" cy="866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" descr="Image result for mongodb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5368" y="2415039"/>
            <a:ext cx="1478878" cy="401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" descr="Image result for flask pyth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96218" y="1846575"/>
            <a:ext cx="1836082" cy="7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" descr="Image result for nltk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69986" y="1617784"/>
            <a:ext cx="1236589" cy="134586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"/>
          <p:cNvSpPr txBox="1"/>
          <p:nvPr/>
        </p:nvSpPr>
        <p:spPr>
          <a:xfrm>
            <a:off x="4797248" y="2508016"/>
            <a:ext cx="1407585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Doc</a:t>
            </a:r>
            <a:r>
              <a:rPr lang="e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Vec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96154" y="3396183"/>
            <a:ext cx="2144021" cy="1207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92697" y="3298992"/>
            <a:ext cx="2182728" cy="1207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21182" y="3503775"/>
            <a:ext cx="2144023" cy="991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"/>
              <a:t>METHODOLOGY - AUDIO</a:t>
            </a:r>
            <a:endParaRPr/>
          </a:p>
        </p:txBody>
      </p:sp>
      <p:sp>
        <p:nvSpPr>
          <p:cNvPr id="179" name="Google Shape;179;p4"/>
          <p:cNvSpPr txBox="1"/>
          <p:nvPr/>
        </p:nvSpPr>
        <p:spPr>
          <a:xfrm>
            <a:off x="133432" y="1143814"/>
            <a:ext cx="2218518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Acquisition</a:t>
            </a:r>
            <a:endParaRPr sz="1500" b="0" i="0" u="none" strike="noStrike" cap="small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p4"/>
          <p:cNvSpPr txBox="1"/>
          <p:nvPr/>
        </p:nvSpPr>
        <p:spPr>
          <a:xfrm>
            <a:off x="2476451" y="947236"/>
            <a:ext cx="1830479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Cleaning &amp; Transforming</a:t>
            </a:r>
            <a:endParaRPr sz="1500" b="0" i="0" u="none" strike="noStrike" cap="small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4"/>
          <p:cNvSpPr txBox="1"/>
          <p:nvPr/>
        </p:nvSpPr>
        <p:spPr>
          <a:xfrm>
            <a:off x="4837071" y="1119746"/>
            <a:ext cx="14727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Modeling</a:t>
            </a:r>
            <a:endParaRPr sz="1500" b="0" i="0" u="none" strike="noStrike" cap="small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4"/>
          <p:cNvSpPr txBox="1"/>
          <p:nvPr/>
        </p:nvSpPr>
        <p:spPr>
          <a:xfrm>
            <a:off x="7044975" y="1119746"/>
            <a:ext cx="2054400" cy="1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Productionization</a:t>
            </a:r>
            <a:endParaRPr sz="1500" b="0" i="0" u="none" strike="noStrike" cap="small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1950" y="1798488"/>
            <a:ext cx="1849439" cy="650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" descr="Image result for flask pyth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8809" y="1796086"/>
            <a:ext cx="1836082" cy="7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" descr="Image result for m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7393" y="1571832"/>
            <a:ext cx="1103650" cy="110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86578" y="1528414"/>
            <a:ext cx="197368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" descr="Image result for VGG16 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29805" y="2101114"/>
            <a:ext cx="1487229" cy="61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79509" y="3592696"/>
            <a:ext cx="2394320" cy="95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72000" y="3293493"/>
            <a:ext cx="2594787" cy="1556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8860" y="3758880"/>
            <a:ext cx="2060649" cy="651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"/>
              <a:t>FINAL DATASET</a:t>
            </a:r>
            <a:endParaRPr/>
          </a:p>
        </p:txBody>
      </p:sp>
      <p:sp>
        <p:nvSpPr>
          <p:cNvPr id="196" name="Google Shape;19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Lyrical Component:</a:t>
            </a:r>
            <a:endParaRPr sz="180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About 7500 songs from 141 artists</a:t>
            </a:r>
            <a:endParaRPr sz="180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Removed remixes and redundant copies of songs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Audio Component:</a:t>
            </a:r>
            <a:endParaRPr sz="180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About 150 mp3 files</a:t>
            </a:r>
            <a:endParaRPr sz="180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Extracted 30 sec snippets then transformed to a spectrogram 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"/>
          <p:cNvSpPr txBox="1">
            <a:spLocks noGrp="1"/>
          </p:cNvSpPr>
          <p:nvPr>
            <p:ph type="title"/>
          </p:nvPr>
        </p:nvSpPr>
        <p:spPr>
          <a:xfrm>
            <a:off x="311700" y="236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"/>
              <a:t>LYRICAL RECOMMENDATIONS</a:t>
            </a:r>
            <a:endParaRPr/>
          </a:p>
        </p:txBody>
      </p:sp>
      <p:pic>
        <p:nvPicPr>
          <p:cNvPr id="2" name="Online Media 1" descr="Proj5_lyrical.mov">
            <a:hlinkClick r:id="" action="ppaction://media"/>
            <a:extLst>
              <a:ext uri="{FF2B5EF4-FFF2-40B4-BE49-F238E27FC236}">
                <a16:creationId xmlns:a16="http://schemas.microsoft.com/office/drawing/2014/main" id="{39B6CB5E-CADF-A543-AA5B-74582E006F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65320"/>
            <a:ext cx="9144000" cy="2957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"/>
              <a:t>RESULTS - LYRICAL SIMILARITIES</a:t>
            </a:r>
            <a:endParaRPr/>
          </a:p>
        </p:txBody>
      </p:sp>
      <p:sp>
        <p:nvSpPr>
          <p:cNvPr id="208" name="Google Shape;208;p7"/>
          <p:cNvSpPr txBox="1">
            <a:spLocks noGrp="1"/>
          </p:cNvSpPr>
          <p:nvPr>
            <p:ph type="body" idx="1"/>
          </p:nvPr>
        </p:nvSpPr>
        <p:spPr>
          <a:xfrm>
            <a:off x="311700" y="690875"/>
            <a:ext cx="85206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sz="1800"/>
              <a:t>    The Weeknd - Call out my name                                         Banks - Fall Over</a:t>
            </a:r>
            <a:endParaRPr sz="1800"/>
          </a:p>
        </p:txBody>
      </p:sp>
      <p:pic>
        <p:nvPicPr>
          <p:cNvPr id="209" name="Google Shape;20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6000" y="1313975"/>
            <a:ext cx="3708395" cy="35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1313975"/>
            <a:ext cx="3804604" cy="35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ff26468a0_0_4"/>
          <p:cNvSpPr txBox="1">
            <a:spLocks noGrp="1"/>
          </p:cNvSpPr>
          <p:nvPr>
            <p:ph type="title"/>
          </p:nvPr>
        </p:nvSpPr>
        <p:spPr>
          <a:xfrm>
            <a:off x="0" y="434050"/>
            <a:ext cx="9700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" dirty="0"/>
              <a:t>AUDIO SIGNAL RECOMMENDATIONS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Online Media 1" descr="Proj5_audio(no sound).mov">
            <a:hlinkClick r:id="" action="ppaction://media"/>
            <a:extLst>
              <a:ext uri="{FF2B5EF4-FFF2-40B4-BE49-F238E27FC236}">
                <a16:creationId xmlns:a16="http://schemas.microsoft.com/office/drawing/2014/main" id="{2AEDEDC7-8DDA-FB44-8A9F-DB3BE71F68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1120775"/>
            <a:ext cx="9144000" cy="2901950"/>
          </a:xfrm>
          <a:prstGeom prst="rect">
            <a:avLst/>
          </a:prstGeom>
        </p:spPr>
      </p:pic>
      <p:pic>
        <p:nvPicPr>
          <p:cNvPr id="3" name="Online Media 2" descr="Sasha_Keable-Treat_Me_Like_I'm_All_Yours.mp3">
            <a:hlinkClick r:id="" action="ppaction://media"/>
            <a:extLst>
              <a:ext uri="{FF2B5EF4-FFF2-40B4-BE49-F238E27FC236}">
                <a16:creationId xmlns:a16="http://schemas.microsoft.com/office/drawing/2014/main" id="{1751071D-B901-984F-8108-7B8F36E7699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237746.248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97607" y="4303050"/>
            <a:ext cx="812800" cy="812800"/>
          </a:xfrm>
          <a:prstGeom prst="rect">
            <a:avLst/>
          </a:prstGeom>
        </p:spPr>
      </p:pic>
      <p:pic>
        <p:nvPicPr>
          <p:cNvPr id="4" name="Online Media 3" descr="Arlissa_-_Whats_It_Gonna_Be.mp3">
            <a:hlinkClick r:id="" action="ppaction://media"/>
            <a:extLst>
              <a:ext uri="{FF2B5EF4-FFF2-40B4-BE49-F238E27FC236}">
                <a16:creationId xmlns:a16="http://schemas.microsoft.com/office/drawing/2014/main" id="{1D11E7B0-1FBA-174F-AD7A-C2EB4A54F9C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5">
                  <p14:trim end="171242.0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33593" y="430043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320</Words>
  <Application>Microsoft Macintosh PowerPoint</Application>
  <PresentationFormat>On-screen Show (16:9)</PresentationFormat>
  <Paragraphs>58</Paragraphs>
  <Slides>11</Slides>
  <Notes>11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Century Gothic</vt:lpstr>
      <vt:lpstr>Times New Roman</vt:lpstr>
      <vt:lpstr>Mesh</vt:lpstr>
      <vt:lpstr>ALTERNATIVE R&amp;B FOR ME: A SONG RECOMMENDATION SYSTEM</vt:lpstr>
      <vt:lpstr>WHAT IS ALTERNATIVE R&amp;B?</vt:lpstr>
      <vt:lpstr>WHY BUILD A RECOMMENDATION SYSTEM?</vt:lpstr>
      <vt:lpstr>METHODOLOGY - LYRICAL</vt:lpstr>
      <vt:lpstr>METHODOLOGY - AUDIO</vt:lpstr>
      <vt:lpstr>FINAL DATASET</vt:lpstr>
      <vt:lpstr>LYRICAL RECOMMENDATIONS</vt:lpstr>
      <vt:lpstr>RESULTS - LYRICAL SIMILARITIES</vt:lpstr>
      <vt:lpstr>AUDIO SIGNAL RECOMMENDATIONS</vt:lpstr>
      <vt:lpstr>THANK YOU! </vt:lpstr>
      <vt:lpstr>APPENDIX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ALTERNATIVE R&amp;B FOR ME: A SONG RECOMMENDATION SYSTEM</dc:title>
  <dc:creator>Danielo Bennett</dc:creator>
  <cp:lastModifiedBy>DANIELO.BENNETT</cp:lastModifiedBy>
  <cp:revision>2</cp:revision>
  <dcterms:modified xsi:type="dcterms:W3CDTF">2019-09-19T06:25:28Z</dcterms:modified>
</cp:coreProperties>
</file>